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  <p:sldMasterId id="2147483753" r:id="rId3"/>
  </p:sldMasterIdLst>
  <p:sldIdLst>
    <p:sldId id="256" r:id="rId4"/>
    <p:sldId id="270" r:id="rId5"/>
    <p:sldId id="272" r:id="rId6"/>
    <p:sldId id="273" r:id="rId7"/>
    <p:sldId id="274" r:id="rId8"/>
    <p:sldId id="275" r:id="rId9"/>
    <p:sldId id="271" r:id="rId10"/>
    <p:sldId id="278" r:id="rId11"/>
    <p:sldId id="277" r:id="rId12"/>
    <p:sldId id="279" r:id="rId13"/>
    <p:sldId id="281" r:id="rId14"/>
    <p:sldId id="290" r:id="rId15"/>
    <p:sldId id="291" r:id="rId16"/>
    <p:sldId id="282" r:id="rId17"/>
    <p:sldId id="283" r:id="rId18"/>
    <p:sldId id="286" r:id="rId19"/>
    <p:sldId id="287" r:id="rId20"/>
    <p:sldId id="288" r:id="rId21"/>
    <p:sldId id="284" r:id="rId22"/>
    <p:sldId id="28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F7981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5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BFE-46D0-4EC0-8DB7-95A00FABC1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0E2049C-3716-46BD-95F2-EDF0FF72F37B}">
      <dgm:prSet phldrT="[텍스트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근거리 무선 통신 기술</a:t>
          </a:r>
          <a:endParaRPr lang="ko-KR" altLang="en-US" sz="24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52739-FB7D-4D8B-9FD7-1BBAF63409B9}" type="parTrans" cxnId="{593BCA40-8F42-4F2B-BAC3-69BAD78B829D}">
      <dgm:prSet/>
      <dgm:spPr/>
      <dgm:t>
        <a:bodyPr/>
        <a:lstStyle/>
        <a:p>
          <a:pPr latinLnBrk="1"/>
          <a:endParaRPr lang="ko-KR" altLang="en-US"/>
        </a:p>
      </dgm:t>
    </dgm:pt>
    <dgm:pt modelId="{A9943060-1AFA-49BB-82BA-8BC5DDA5C7E2}" type="sibTrans" cxnId="{593BCA40-8F42-4F2B-BAC3-69BAD78B829D}">
      <dgm:prSet/>
      <dgm:spPr/>
      <dgm:t>
        <a:bodyPr/>
        <a:lstStyle/>
        <a:p>
          <a:pPr latinLnBrk="1"/>
          <a:endParaRPr lang="ko-KR" altLang="en-US"/>
        </a:p>
      </dgm:t>
    </dgm:pt>
    <dgm:pt modelId="{1CB65B66-F4B5-4B98-A4A0-590DD533FBD6}">
      <dgm:prSet phldrT="[텍스트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실내에서 정교한 위치 파악 가능</a:t>
          </a:r>
          <a:endParaRPr lang="ko-KR" altLang="en-US" sz="24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B489BF6-801C-4E93-8F0A-4306231ED846}" type="parTrans" cxnId="{A072D0EF-8326-451F-9461-8ADAA45D3B19}">
      <dgm:prSet/>
      <dgm:spPr/>
      <dgm:t>
        <a:bodyPr/>
        <a:lstStyle/>
        <a:p>
          <a:pPr latinLnBrk="1"/>
          <a:endParaRPr lang="ko-KR" altLang="en-US"/>
        </a:p>
      </dgm:t>
    </dgm:pt>
    <dgm:pt modelId="{E7F8A0A8-47A2-4084-B4B9-33CA787D8A4A}" type="sibTrans" cxnId="{A072D0EF-8326-451F-9461-8ADAA45D3B19}">
      <dgm:prSet/>
      <dgm:spPr/>
      <dgm:t>
        <a:bodyPr/>
        <a:lstStyle/>
        <a:p>
          <a:pPr latinLnBrk="1"/>
          <a:endParaRPr lang="ko-KR" altLang="en-US"/>
        </a:p>
      </dgm:t>
    </dgm:pt>
    <dgm:pt modelId="{626809C9-6D05-416A-9955-6E0C039DD897}">
      <dgm:prSet phldrT="[텍스트]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복잡한 연결없이 데이터 전송 가능</a:t>
          </a:r>
          <a:endParaRPr lang="ko-KR" altLang="en-US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60098AE-F50F-46C5-B265-A2B4260BD175}" type="parTrans" cxnId="{6788D34D-7C99-4AEC-99CD-5E51AFBDD001}">
      <dgm:prSet/>
      <dgm:spPr/>
      <dgm:t>
        <a:bodyPr/>
        <a:lstStyle/>
        <a:p>
          <a:pPr latinLnBrk="1"/>
          <a:endParaRPr lang="ko-KR" altLang="en-US"/>
        </a:p>
      </dgm:t>
    </dgm:pt>
    <dgm:pt modelId="{4A67C067-18EF-452E-94CD-621F2A08C784}" type="sibTrans" cxnId="{6788D34D-7C99-4AEC-99CD-5E51AFBDD001}">
      <dgm:prSet/>
      <dgm:spPr/>
      <dgm:t>
        <a:bodyPr/>
        <a:lstStyle/>
        <a:p>
          <a:pPr latinLnBrk="1"/>
          <a:endParaRPr lang="ko-KR" altLang="en-US"/>
        </a:p>
      </dgm:t>
    </dgm:pt>
    <dgm:pt modelId="{93D10986-BB77-480D-8B42-7E5CC6670330}">
      <dgm:prSet phldrT="[텍스트]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저전력으로 배터리 소모량 감소</a:t>
          </a:r>
          <a:endParaRPr lang="ko-KR" altLang="en-US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ADC7A12-3BE2-4E0F-A34D-2519CE29BFE2}" type="parTrans" cxnId="{1298394A-2C64-459E-AF8C-E08F970E9443}">
      <dgm:prSet/>
      <dgm:spPr/>
      <dgm:t>
        <a:bodyPr/>
        <a:lstStyle/>
        <a:p>
          <a:pPr latinLnBrk="1"/>
          <a:endParaRPr lang="ko-KR" altLang="en-US"/>
        </a:p>
      </dgm:t>
    </dgm:pt>
    <dgm:pt modelId="{E6E60F5B-A482-4542-85C5-AABA9A0D4250}" type="sibTrans" cxnId="{1298394A-2C64-459E-AF8C-E08F970E9443}">
      <dgm:prSet/>
      <dgm:spPr/>
      <dgm:t>
        <a:bodyPr/>
        <a:lstStyle/>
        <a:p>
          <a:pPr latinLnBrk="1"/>
          <a:endParaRPr lang="ko-KR" altLang="en-US"/>
        </a:p>
      </dgm:t>
    </dgm:pt>
    <dgm:pt modelId="{B1A5B58B-9D47-4E56-9E73-11678B7628F2}" type="pres">
      <dgm:prSet presAssocID="{F0C03BFE-46D0-4EC0-8DB7-95A00FABC10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F4C6D0-1B2B-4655-8511-95FCEAE8CA9F}" type="pres">
      <dgm:prSet presAssocID="{F0C03BFE-46D0-4EC0-8DB7-95A00FABC103}" presName="Name1" presStyleCnt="0"/>
      <dgm:spPr/>
    </dgm:pt>
    <dgm:pt modelId="{A6C6F422-1E5F-44F6-8C0E-23940BFB4FBD}" type="pres">
      <dgm:prSet presAssocID="{F0C03BFE-46D0-4EC0-8DB7-95A00FABC103}" presName="cycle" presStyleCnt="0"/>
      <dgm:spPr/>
    </dgm:pt>
    <dgm:pt modelId="{75829E29-08CA-40EF-BCB9-3599B8AF06F9}" type="pres">
      <dgm:prSet presAssocID="{F0C03BFE-46D0-4EC0-8DB7-95A00FABC103}" presName="srcNode" presStyleLbl="node1" presStyleIdx="0" presStyleCnt="4"/>
      <dgm:spPr/>
    </dgm:pt>
    <dgm:pt modelId="{247C4453-9696-4140-B20A-0717B05F1440}" type="pres">
      <dgm:prSet presAssocID="{F0C03BFE-46D0-4EC0-8DB7-95A00FABC103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841637E-E0F6-4F67-A857-4FBEA2590C3B}" type="pres">
      <dgm:prSet presAssocID="{F0C03BFE-46D0-4EC0-8DB7-95A00FABC103}" presName="extraNode" presStyleLbl="node1" presStyleIdx="0" presStyleCnt="4"/>
      <dgm:spPr/>
    </dgm:pt>
    <dgm:pt modelId="{2775220B-D002-43EF-83BC-BE2ED78740E0}" type="pres">
      <dgm:prSet presAssocID="{F0C03BFE-46D0-4EC0-8DB7-95A00FABC103}" presName="dstNode" presStyleLbl="node1" presStyleIdx="0" presStyleCnt="4"/>
      <dgm:spPr/>
    </dgm:pt>
    <dgm:pt modelId="{DD9D7689-BFE7-4865-9E13-18AAC8B220D8}" type="pres">
      <dgm:prSet presAssocID="{50E2049C-3716-46BD-95F2-EDF0FF72F37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F76C06-E76E-4E56-BFD8-065B886A9BD6}" type="pres">
      <dgm:prSet presAssocID="{50E2049C-3716-46BD-95F2-EDF0FF72F37B}" presName="accent_1" presStyleCnt="0"/>
      <dgm:spPr/>
    </dgm:pt>
    <dgm:pt modelId="{37B5CEC0-2481-4FEA-96CD-A213C8F0DB99}" type="pres">
      <dgm:prSet presAssocID="{50E2049C-3716-46BD-95F2-EDF0FF72F37B}" presName="accentRepeatNode" presStyleLbl="solidFgAcc1" presStyleIdx="0" presStyleCnt="4"/>
      <dgm:spPr>
        <a:solidFill>
          <a:schemeClr val="tx2"/>
        </a:solidFill>
      </dgm:spPr>
    </dgm:pt>
    <dgm:pt modelId="{A111F36F-A255-4497-8D7C-82D13635A75C}" type="pres">
      <dgm:prSet presAssocID="{1CB65B66-F4B5-4B98-A4A0-590DD533FBD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4266C-CA26-4D15-B428-76E7D6F8A560}" type="pres">
      <dgm:prSet presAssocID="{1CB65B66-F4B5-4B98-A4A0-590DD533FBD6}" presName="accent_2" presStyleCnt="0"/>
      <dgm:spPr/>
    </dgm:pt>
    <dgm:pt modelId="{D5BF2F2B-7701-4871-ABDD-DD4594F53A94}" type="pres">
      <dgm:prSet presAssocID="{1CB65B66-F4B5-4B98-A4A0-590DD533FBD6}" presName="accentRepeatNode" presStyleLbl="solidFgAcc1" presStyleIdx="1" presStyleCnt="4"/>
      <dgm:spPr>
        <a:solidFill>
          <a:schemeClr val="tx2"/>
        </a:solidFill>
      </dgm:spPr>
    </dgm:pt>
    <dgm:pt modelId="{1127569F-5BB6-4558-BA36-C8B14A2CBF8E}" type="pres">
      <dgm:prSet presAssocID="{626809C9-6D05-416A-9955-6E0C039DD89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8A2225-EF0A-4FE4-AB06-9A0D1D1FC3DA}" type="pres">
      <dgm:prSet presAssocID="{626809C9-6D05-416A-9955-6E0C039DD897}" presName="accent_3" presStyleCnt="0"/>
      <dgm:spPr/>
    </dgm:pt>
    <dgm:pt modelId="{F02CAEB7-7BE8-445B-BD74-92C9BA407311}" type="pres">
      <dgm:prSet presAssocID="{626809C9-6D05-416A-9955-6E0C039DD897}" presName="accentRepeatNode" presStyleLbl="solidFgAcc1" presStyleIdx="2" presStyleCnt="4"/>
      <dgm:spPr>
        <a:solidFill>
          <a:schemeClr val="tx2"/>
        </a:solidFill>
      </dgm:spPr>
    </dgm:pt>
    <dgm:pt modelId="{4CD41DF3-B1A2-4B8A-818B-9537F717979B}" type="pres">
      <dgm:prSet presAssocID="{93D10986-BB77-480D-8B42-7E5CC66703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DFA072-97EF-479E-9FB4-B83AD7FED1BF}" type="pres">
      <dgm:prSet presAssocID="{93D10986-BB77-480D-8B42-7E5CC6670330}" presName="accent_4" presStyleCnt="0"/>
      <dgm:spPr/>
    </dgm:pt>
    <dgm:pt modelId="{1631DF9E-1093-493F-BA3C-7060AB625970}" type="pres">
      <dgm:prSet presAssocID="{93D10986-BB77-480D-8B42-7E5CC6670330}" presName="accentRepeatNode" presStyleLbl="solidFgAcc1" presStyleIdx="3" presStyleCnt="4"/>
      <dgm:spPr>
        <a:solidFill>
          <a:schemeClr val="tx2"/>
        </a:solidFill>
      </dgm:spPr>
    </dgm:pt>
  </dgm:ptLst>
  <dgm:cxnLst>
    <dgm:cxn modelId="{593BCA40-8F42-4F2B-BAC3-69BAD78B829D}" srcId="{F0C03BFE-46D0-4EC0-8DB7-95A00FABC103}" destId="{50E2049C-3716-46BD-95F2-EDF0FF72F37B}" srcOrd="0" destOrd="0" parTransId="{1DB52739-FB7D-4D8B-9FD7-1BBAF63409B9}" sibTransId="{A9943060-1AFA-49BB-82BA-8BC5DDA5C7E2}"/>
    <dgm:cxn modelId="{2AA43CC4-DFA0-48C3-869A-799BEDBDB65C}" type="presOf" srcId="{1CB65B66-F4B5-4B98-A4A0-590DD533FBD6}" destId="{A111F36F-A255-4497-8D7C-82D13635A75C}" srcOrd="0" destOrd="0" presId="urn:microsoft.com/office/officeart/2008/layout/VerticalCurvedList"/>
    <dgm:cxn modelId="{B46E108B-0FE4-4E45-BBC5-C8021AAAA834}" type="presOf" srcId="{50E2049C-3716-46BD-95F2-EDF0FF72F37B}" destId="{DD9D7689-BFE7-4865-9E13-18AAC8B220D8}" srcOrd="0" destOrd="0" presId="urn:microsoft.com/office/officeart/2008/layout/VerticalCurvedList"/>
    <dgm:cxn modelId="{6788D34D-7C99-4AEC-99CD-5E51AFBDD001}" srcId="{F0C03BFE-46D0-4EC0-8DB7-95A00FABC103}" destId="{626809C9-6D05-416A-9955-6E0C039DD897}" srcOrd="2" destOrd="0" parTransId="{A60098AE-F50F-46C5-B265-A2B4260BD175}" sibTransId="{4A67C067-18EF-452E-94CD-621F2A08C784}"/>
    <dgm:cxn modelId="{E8B1E5FC-526F-418A-B590-4A30A4A07B18}" type="presOf" srcId="{93D10986-BB77-480D-8B42-7E5CC6670330}" destId="{4CD41DF3-B1A2-4B8A-818B-9537F717979B}" srcOrd="0" destOrd="0" presId="urn:microsoft.com/office/officeart/2008/layout/VerticalCurvedList"/>
    <dgm:cxn modelId="{A072D0EF-8326-451F-9461-8ADAA45D3B19}" srcId="{F0C03BFE-46D0-4EC0-8DB7-95A00FABC103}" destId="{1CB65B66-F4B5-4B98-A4A0-590DD533FBD6}" srcOrd="1" destOrd="0" parTransId="{5B489BF6-801C-4E93-8F0A-4306231ED846}" sibTransId="{E7F8A0A8-47A2-4084-B4B9-33CA787D8A4A}"/>
    <dgm:cxn modelId="{F7EE0144-0986-40E7-B41B-DDB7E05296E4}" type="presOf" srcId="{A9943060-1AFA-49BB-82BA-8BC5DDA5C7E2}" destId="{247C4453-9696-4140-B20A-0717B05F1440}" srcOrd="0" destOrd="0" presId="urn:microsoft.com/office/officeart/2008/layout/VerticalCurvedList"/>
    <dgm:cxn modelId="{1298394A-2C64-459E-AF8C-E08F970E9443}" srcId="{F0C03BFE-46D0-4EC0-8DB7-95A00FABC103}" destId="{93D10986-BB77-480D-8B42-7E5CC6670330}" srcOrd="3" destOrd="0" parTransId="{CADC7A12-3BE2-4E0F-A34D-2519CE29BFE2}" sibTransId="{E6E60F5B-A482-4542-85C5-AABA9A0D4250}"/>
    <dgm:cxn modelId="{EF6BE7B4-3C19-4064-BB26-8810780EBAD3}" type="presOf" srcId="{F0C03BFE-46D0-4EC0-8DB7-95A00FABC103}" destId="{B1A5B58B-9D47-4E56-9E73-11678B7628F2}" srcOrd="0" destOrd="0" presId="urn:microsoft.com/office/officeart/2008/layout/VerticalCurvedList"/>
    <dgm:cxn modelId="{90FB130B-859E-411C-90E4-F6DF0DB907DC}" type="presOf" srcId="{626809C9-6D05-416A-9955-6E0C039DD897}" destId="{1127569F-5BB6-4558-BA36-C8B14A2CBF8E}" srcOrd="0" destOrd="0" presId="urn:microsoft.com/office/officeart/2008/layout/VerticalCurvedList"/>
    <dgm:cxn modelId="{7425176E-3768-48C0-8054-97EF8B3F493D}" type="presParOf" srcId="{B1A5B58B-9D47-4E56-9E73-11678B7628F2}" destId="{CBF4C6D0-1B2B-4655-8511-95FCEAE8CA9F}" srcOrd="0" destOrd="0" presId="urn:microsoft.com/office/officeart/2008/layout/VerticalCurvedList"/>
    <dgm:cxn modelId="{00A1F6E9-F2D6-4356-917D-998DC40994B8}" type="presParOf" srcId="{CBF4C6D0-1B2B-4655-8511-95FCEAE8CA9F}" destId="{A6C6F422-1E5F-44F6-8C0E-23940BFB4FBD}" srcOrd="0" destOrd="0" presId="urn:microsoft.com/office/officeart/2008/layout/VerticalCurvedList"/>
    <dgm:cxn modelId="{3A340B72-7393-4ADC-8198-A124742FF615}" type="presParOf" srcId="{A6C6F422-1E5F-44F6-8C0E-23940BFB4FBD}" destId="{75829E29-08CA-40EF-BCB9-3599B8AF06F9}" srcOrd="0" destOrd="0" presId="urn:microsoft.com/office/officeart/2008/layout/VerticalCurvedList"/>
    <dgm:cxn modelId="{C4B4E181-A8B5-4295-BDA0-6DAB41340407}" type="presParOf" srcId="{A6C6F422-1E5F-44F6-8C0E-23940BFB4FBD}" destId="{247C4453-9696-4140-B20A-0717B05F1440}" srcOrd="1" destOrd="0" presId="urn:microsoft.com/office/officeart/2008/layout/VerticalCurvedList"/>
    <dgm:cxn modelId="{EF98815C-F1F2-469B-A9DC-56C366D3A8CA}" type="presParOf" srcId="{A6C6F422-1E5F-44F6-8C0E-23940BFB4FBD}" destId="{9841637E-E0F6-4F67-A857-4FBEA2590C3B}" srcOrd="2" destOrd="0" presId="urn:microsoft.com/office/officeart/2008/layout/VerticalCurvedList"/>
    <dgm:cxn modelId="{4509DF9B-A3F0-402F-BB81-22961B214DE6}" type="presParOf" srcId="{A6C6F422-1E5F-44F6-8C0E-23940BFB4FBD}" destId="{2775220B-D002-43EF-83BC-BE2ED78740E0}" srcOrd="3" destOrd="0" presId="urn:microsoft.com/office/officeart/2008/layout/VerticalCurvedList"/>
    <dgm:cxn modelId="{86C3BF39-698D-4FDA-BEAD-1054CF0A8B50}" type="presParOf" srcId="{CBF4C6D0-1B2B-4655-8511-95FCEAE8CA9F}" destId="{DD9D7689-BFE7-4865-9E13-18AAC8B220D8}" srcOrd="1" destOrd="0" presId="urn:microsoft.com/office/officeart/2008/layout/VerticalCurvedList"/>
    <dgm:cxn modelId="{3F4BA347-E397-4CC8-AC6B-7A368572DD19}" type="presParOf" srcId="{CBF4C6D0-1B2B-4655-8511-95FCEAE8CA9F}" destId="{49F76C06-E76E-4E56-BFD8-065B886A9BD6}" srcOrd="2" destOrd="0" presId="urn:microsoft.com/office/officeart/2008/layout/VerticalCurvedList"/>
    <dgm:cxn modelId="{C9275F4F-5456-4622-8653-5A03A358AF1E}" type="presParOf" srcId="{49F76C06-E76E-4E56-BFD8-065B886A9BD6}" destId="{37B5CEC0-2481-4FEA-96CD-A213C8F0DB99}" srcOrd="0" destOrd="0" presId="urn:microsoft.com/office/officeart/2008/layout/VerticalCurvedList"/>
    <dgm:cxn modelId="{DF31BAE9-FE4E-44F9-A52F-5A441B8B6091}" type="presParOf" srcId="{CBF4C6D0-1B2B-4655-8511-95FCEAE8CA9F}" destId="{A111F36F-A255-4497-8D7C-82D13635A75C}" srcOrd="3" destOrd="0" presId="urn:microsoft.com/office/officeart/2008/layout/VerticalCurvedList"/>
    <dgm:cxn modelId="{504DBAA1-310B-4E04-A90F-5B2E4A6FDF63}" type="presParOf" srcId="{CBF4C6D0-1B2B-4655-8511-95FCEAE8CA9F}" destId="{D254266C-CA26-4D15-B428-76E7D6F8A560}" srcOrd="4" destOrd="0" presId="urn:microsoft.com/office/officeart/2008/layout/VerticalCurvedList"/>
    <dgm:cxn modelId="{4CC16FEC-0149-44DE-8CDA-A73CF1C397BC}" type="presParOf" srcId="{D254266C-CA26-4D15-B428-76E7D6F8A560}" destId="{D5BF2F2B-7701-4871-ABDD-DD4594F53A94}" srcOrd="0" destOrd="0" presId="urn:microsoft.com/office/officeart/2008/layout/VerticalCurvedList"/>
    <dgm:cxn modelId="{0E30E5DD-EBC9-45ED-9D18-B492FCB0F316}" type="presParOf" srcId="{CBF4C6D0-1B2B-4655-8511-95FCEAE8CA9F}" destId="{1127569F-5BB6-4558-BA36-C8B14A2CBF8E}" srcOrd="5" destOrd="0" presId="urn:microsoft.com/office/officeart/2008/layout/VerticalCurvedList"/>
    <dgm:cxn modelId="{23F741AB-0EE4-419E-9021-C902763E4F95}" type="presParOf" srcId="{CBF4C6D0-1B2B-4655-8511-95FCEAE8CA9F}" destId="{9D8A2225-EF0A-4FE4-AB06-9A0D1D1FC3DA}" srcOrd="6" destOrd="0" presId="urn:microsoft.com/office/officeart/2008/layout/VerticalCurvedList"/>
    <dgm:cxn modelId="{84A32C0A-07C3-40DF-8B4E-08A32A4FFF0B}" type="presParOf" srcId="{9D8A2225-EF0A-4FE4-AB06-9A0D1D1FC3DA}" destId="{F02CAEB7-7BE8-445B-BD74-92C9BA407311}" srcOrd="0" destOrd="0" presId="urn:microsoft.com/office/officeart/2008/layout/VerticalCurvedList"/>
    <dgm:cxn modelId="{5F541765-42DA-4A0A-849E-2D471A21FA36}" type="presParOf" srcId="{CBF4C6D0-1B2B-4655-8511-95FCEAE8CA9F}" destId="{4CD41DF3-B1A2-4B8A-818B-9537F717979B}" srcOrd="7" destOrd="0" presId="urn:microsoft.com/office/officeart/2008/layout/VerticalCurvedList"/>
    <dgm:cxn modelId="{A8793AB6-989D-498A-A223-DEE571EC4A8B}" type="presParOf" srcId="{CBF4C6D0-1B2B-4655-8511-95FCEAE8CA9F}" destId="{91DFA072-97EF-479E-9FB4-B83AD7FED1BF}" srcOrd="8" destOrd="0" presId="urn:microsoft.com/office/officeart/2008/layout/VerticalCurvedList"/>
    <dgm:cxn modelId="{75810FC2-840E-40A8-8F23-63372C65330E}" type="presParOf" srcId="{91DFA072-97EF-479E-9FB4-B83AD7FED1BF}" destId="{1631DF9E-1093-493F-BA3C-7060AB6259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9A2704-D488-4652-A343-1F82055DED93}" type="doc">
      <dgm:prSet loTypeId="urn:microsoft.com/office/officeart/2005/8/layout/vList3" loCatId="list" qsTypeId="urn:microsoft.com/office/officeart/2005/8/quickstyle/simple1" qsCatId="simple" csTypeId="urn:microsoft.com/office/officeart/2005/8/colors/accent6_2" csCatId="accent6" phldr="1"/>
      <dgm:spPr/>
    </dgm:pt>
    <dgm:pt modelId="{A948FA53-6254-46BE-81F3-1703767DADD2}">
      <dgm:prSet phldrT="[텍스트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latinLnBrk="1"/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1. </a:t>
          </a:r>
          <a:r>
            <a:rPr lang="ko-KR" altLang="en-US" b="1" dirty="0" err="1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비콘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신호 전송</a:t>
          </a:r>
          <a:endParaRPr lang="en-US" altLang="ko-KR" b="1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l" latinLnBrk="1"/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2. Servo Motor 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제어</a:t>
          </a:r>
          <a:endParaRPr lang="en-US" altLang="ko-KR" b="1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l" latinLnBrk="1"/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3. ‘OPEN’ 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메시지 받을 시 문 열기</a:t>
          </a:r>
          <a:endParaRPr lang="ko-KR" altLang="en-US" b="1" dirty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4901819-FD7E-4F37-BC71-C4E8311B3357}" type="parTrans" cxnId="{2395FCE4-28FF-4561-8D6A-FC3A1AAB1BB2}">
      <dgm:prSet/>
      <dgm:spPr/>
      <dgm:t>
        <a:bodyPr/>
        <a:lstStyle/>
        <a:p>
          <a:pPr latinLnBrk="1"/>
          <a:endParaRPr lang="ko-KR" altLang="en-US"/>
        </a:p>
      </dgm:t>
    </dgm:pt>
    <dgm:pt modelId="{A0902395-2A2C-43AB-9327-3B0AB0E9F7AF}" type="sibTrans" cxnId="{2395FCE4-28FF-4561-8D6A-FC3A1AAB1BB2}">
      <dgm:prSet/>
      <dgm:spPr/>
      <dgm:t>
        <a:bodyPr/>
        <a:lstStyle/>
        <a:p>
          <a:pPr latinLnBrk="1"/>
          <a:endParaRPr lang="ko-KR" altLang="en-US"/>
        </a:p>
      </dgm:t>
    </dgm:pt>
    <dgm:pt modelId="{DE4CF9CE-5CD7-45CC-AEB2-6E902CD08F9B}">
      <dgm:prSet phldrT="[텍스트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latinLnBrk="1"/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1. </a:t>
          </a:r>
          <a:r>
            <a:rPr lang="ko-KR" altLang="en-US" b="1" dirty="0" err="1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비콘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신호 감지</a:t>
          </a:r>
          <a:endParaRPr lang="en-US" altLang="ko-KR" b="1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algn="l" latinLnBrk="1"/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2. 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특정 거리 진입 시 </a:t>
          </a:r>
          <a:r>
            <a:rPr lang="en-US" altLang="ko-KR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‘OPEN’ </a:t>
          </a:r>
          <a:r>
            <a:rPr lang="ko-KR" altLang="en-US" b="1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메시지 전송</a:t>
          </a:r>
          <a:endParaRPr lang="ko-KR" altLang="en-US" b="1" dirty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D9FF68E-5425-46A0-AFE7-1F1497B3F941}" type="parTrans" cxnId="{E07221AD-5C92-4082-BBC7-250F842E5F08}">
      <dgm:prSet/>
      <dgm:spPr/>
      <dgm:t>
        <a:bodyPr/>
        <a:lstStyle/>
        <a:p>
          <a:pPr latinLnBrk="1"/>
          <a:endParaRPr lang="ko-KR" altLang="en-US"/>
        </a:p>
      </dgm:t>
    </dgm:pt>
    <dgm:pt modelId="{B3E00367-6A5C-4246-A3FF-9192F28F1605}" type="sibTrans" cxnId="{E07221AD-5C92-4082-BBC7-250F842E5F08}">
      <dgm:prSet/>
      <dgm:spPr/>
      <dgm:t>
        <a:bodyPr/>
        <a:lstStyle/>
        <a:p>
          <a:pPr latinLnBrk="1"/>
          <a:endParaRPr lang="ko-KR" altLang="en-US"/>
        </a:p>
      </dgm:t>
    </dgm:pt>
    <dgm:pt modelId="{550F21A6-8A8C-4022-8A69-C3804A976051}" type="pres">
      <dgm:prSet presAssocID="{D39A2704-D488-4652-A343-1F82055DED93}" presName="linearFlow" presStyleCnt="0">
        <dgm:presLayoutVars>
          <dgm:dir/>
          <dgm:resizeHandles val="exact"/>
        </dgm:presLayoutVars>
      </dgm:prSet>
      <dgm:spPr/>
    </dgm:pt>
    <dgm:pt modelId="{A138BF74-262E-4208-B044-C5979CF2A89B}" type="pres">
      <dgm:prSet presAssocID="{A948FA53-6254-46BE-81F3-1703767DADD2}" presName="composite" presStyleCnt="0"/>
      <dgm:spPr/>
    </dgm:pt>
    <dgm:pt modelId="{340A0064-FAB6-4BDE-BDE7-C70CF2F4A836}" type="pres">
      <dgm:prSet presAssocID="{A948FA53-6254-46BE-81F3-1703767DADD2}" presName="imgShp" presStyleLbl="fgImgPlace1" presStyleIdx="0" presStyleCnt="2"/>
      <dgm:spPr>
        <a:solidFill>
          <a:schemeClr val="tx2"/>
        </a:solidFill>
      </dgm:spPr>
    </dgm:pt>
    <dgm:pt modelId="{E7ADC317-C150-4B7F-8F36-601BFE495D2A}" type="pres">
      <dgm:prSet presAssocID="{A948FA53-6254-46BE-81F3-1703767DADD2}" presName="txShp" presStyleLbl="node1" presStyleIdx="0" presStyleCnt="2" custScaleX="1069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07E5D4-AE4B-488F-8018-DBB22D29EED0}" type="pres">
      <dgm:prSet presAssocID="{A0902395-2A2C-43AB-9327-3B0AB0E9F7AF}" presName="spacing" presStyleCnt="0"/>
      <dgm:spPr/>
    </dgm:pt>
    <dgm:pt modelId="{D35293F1-AD59-40BD-9313-C4904D74D913}" type="pres">
      <dgm:prSet presAssocID="{DE4CF9CE-5CD7-45CC-AEB2-6E902CD08F9B}" presName="composite" presStyleCnt="0"/>
      <dgm:spPr/>
    </dgm:pt>
    <dgm:pt modelId="{282B39D4-E965-414F-B6B8-C624BA0B99D3}" type="pres">
      <dgm:prSet presAssocID="{DE4CF9CE-5CD7-45CC-AEB2-6E902CD08F9B}" presName="imgShp" presStyleLbl="fgImgPlace1" presStyleIdx="1" presStyleCnt="2"/>
      <dgm:spPr>
        <a:solidFill>
          <a:schemeClr val="tx2"/>
        </a:solidFill>
      </dgm:spPr>
    </dgm:pt>
    <dgm:pt modelId="{0CE6E131-93CC-4C2D-BDAB-EABDCCF9DB25}" type="pres">
      <dgm:prSet presAssocID="{DE4CF9CE-5CD7-45CC-AEB2-6E902CD08F9B}" presName="txShp" presStyleLbl="node1" presStyleIdx="1" presStyleCnt="2" custScaleX="1077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395FCE4-28FF-4561-8D6A-FC3A1AAB1BB2}" srcId="{D39A2704-D488-4652-A343-1F82055DED93}" destId="{A948FA53-6254-46BE-81F3-1703767DADD2}" srcOrd="0" destOrd="0" parTransId="{74901819-FD7E-4F37-BC71-C4E8311B3357}" sibTransId="{A0902395-2A2C-43AB-9327-3B0AB0E9F7AF}"/>
    <dgm:cxn modelId="{E07221AD-5C92-4082-BBC7-250F842E5F08}" srcId="{D39A2704-D488-4652-A343-1F82055DED93}" destId="{DE4CF9CE-5CD7-45CC-AEB2-6E902CD08F9B}" srcOrd="1" destOrd="0" parTransId="{9D9FF68E-5425-46A0-AFE7-1F1497B3F941}" sibTransId="{B3E00367-6A5C-4246-A3FF-9192F28F1605}"/>
    <dgm:cxn modelId="{C28C1DFC-175F-405B-8665-026504EFDF82}" type="presOf" srcId="{D39A2704-D488-4652-A343-1F82055DED93}" destId="{550F21A6-8A8C-4022-8A69-C3804A976051}" srcOrd="0" destOrd="0" presId="urn:microsoft.com/office/officeart/2005/8/layout/vList3"/>
    <dgm:cxn modelId="{EF4F9CEF-CFCB-417C-8749-850AD0C74443}" type="presOf" srcId="{DE4CF9CE-5CD7-45CC-AEB2-6E902CD08F9B}" destId="{0CE6E131-93CC-4C2D-BDAB-EABDCCF9DB25}" srcOrd="0" destOrd="0" presId="urn:microsoft.com/office/officeart/2005/8/layout/vList3"/>
    <dgm:cxn modelId="{F36E46B9-2F83-46E5-81BC-EF78C3B2D4E6}" type="presOf" srcId="{A948FA53-6254-46BE-81F3-1703767DADD2}" destId="{E7ADC317-C150-4B7F-8F36-601BFE495D2A}" srcOrd="0" destOrd="0" presId="urn:microsoft.com/office/officeart/2005/8/layout/vList3"/>
    <dgm:cxn modelId="{DEB1C2A4-246D-465C-8937-710B84228AEF}" type="presParOf" srcId="{550F21A6-8A8C-4022-8A69-C3804A976051}" destId="{A138BF74-262E-4208-B044-C5979CF2A89B}" srcOrd="0" destOrd="0" presId="urn:microsoft.com/office/officeart/2005/8/layout/vList3"/>
    <dgm:cxn modelId="{96BD8AE2-7FF5-45B7-B60A-310458357174}" type="presParOf" srcId="{A138BF74-262E-4208-B044-C5979CF2A89B}" destId="{340A0064-FAB6-4BDE-BDE7-C70CF2F4A836}" srcOrd="0" destOrd="0" presId="urn:microsoft.com/office/officeart/2005/8/layout/vList3"/>
    <dgm:cxn modelId="{D03BF157-28F8-4C4C-ACAD-48AE6753F7ED}" type="presParOf" srcId="{A138BF74-262E-4208-B044-C5979CF2A89B}" destId="{E7ADC317-C150-4B7F-8F36-601BFE495D2A}" srcOrd="1" destOrd="0" presId="urn:microsoft.com/office/officeart/2005/8/layout/vList3"/>
    <dgm:cxn modelId="{4C26C8E8-77C5-42AC-B276-C5B1E7C4A1C1}" type="presParOf" srcId="{550F21A6-8A8C-4022-8A69-C3804A976051}" destId="{0E07E5D4-AE4B-488F-8018-DBB22D29EED0}" srcOrd="1" destOrd="0" presId="urn:microsoft.com/office/officeart/2005/8/layout/vList3"/>
    <dgm:cxn modelId="{BA684333-6915-4723-AD6C-56956D8C2475}" type="presParOf" srcId="{550F21A6-8A8C-4022-8A69-C3804A976051}" destId="{D35293F1-AD59-40BD-9313-C4904D74D913}" srcOrd="2" destOrd="0" presId="urn:microsoft.com/office/officeart/2005/8/layout/vList3"/>
    <dgm:cxn modelId="{D2A9ADE7-E945-4A87-8F33-BFA4842B0175}" type="presParOf" srcId="{D35293F1-AD59-40BD-9313-C4904D74D913}" destId="{282B39D4-E965-414F-B6B8-C624BA0B99D3}" srcOrd="0" destOrd="0" presId="urn:microsoft.com/office/officeart/2005/8/layout/vList3"/>
    <dgm:cxn modelId="{12329499-4975-4FAB-8CA6-2003C6C32DC4}" type="presParOf" srcId="{D35293F1-AD59-40BD-9313-C4904D74D913}" destId="{0CE6E131-93CC-4C2D-BDAB-EABDCCF9DB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C4453-9696-4140-B20A-0717B05F1440}">
      <dsp:nvSpPr>
        <dsp:cNvPr id="0" name=""/>
        <dsp:cNvSpPr/>
      </dsp:nvSpPr>
      <dsp:spPr>
        <a:xfrm>
          <a:off x="-4561766" y="-699456"/>
          <a:ext cx="5434126" cy="5434126"/>
        </a:xfrm>
        <a:prstGeom prst="blockArc">
          <a:avLst>
            <a:gd name="adj1" fmla="val 18900000"/>
            <a:gd name="adj2" fmla="val 2700000"/>
            <a:gd name="adj3" fmla="val 397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D7689-BFE7-4865-9E13-18AAC8B220D8}">
      <dsp:nvSpPr>
        <dsp:cNvPr id="0" name=""/>
        <dsp:cNvSpPr/>
      </dsp:nvSpPr>
      <dsp:spPr>
        <a:xfrm>
          <a:off x="456933" y="310227"/>
          <a:ext cx="4868054" cy="62077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742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근거리 무선 통신 기술</a:t>
          </a:r>
          <a:endParaRPr lang="ko-KR" altLang="en-US" sz="2400" kern="12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456933" y="310227"/>
        <a:ext cx="4868054" cy="620777"/>
      </dsp:txXfrm>
    </dsp:sp>
    <dsp:sp modelId="{37B5CEC0-2481-4FEA-96CD-A213C8F0DB99}">
      <dsp:nvSpPr>
        <dsp:cNvPr id="0" name=""/>
        <dsp:cNvSpPr/>
      </dsp:nvSpPr>
      <dsp:spPr>
        <a:xfrm>
          <a:off x="68947" y="232630"/>
          <a:ext cx="775971" cy="775971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F36F-A255-4497-8D7C-82D13635A75C}">
      <dsp:nvSpPr>
        <dsp:cNvPr id="0" name=""/>
        <dsp:cNvSpPr/>
      </dsp:nvSpPr>
      <dsp:spPr>
        <a:xfrm>
          <a:off x="812838" y="1241554"/>
          <a:ext cx="4512149" cy="62077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742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실내에서 정교한 위치 파악 가능</a:t>
          </a:r>
          <a:endParaRPr lang="ko-KR" altLang="en-US" sz="2400" kern="12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12838" y="1241554"/>
        <a:ext cx="4512149" cy="620777"/>
      </dsp:txXfrm>
    </dsp:sp>
    <dsp:sp modelId="{D5BF2F2B-7701-4871-ABDD-DD4594F53A94}">
      <dsp:nvSpPr>
        <dsp:cNvPr id="0" name=""/>
        <dsp:cNvSpPr/>
      </dsp:nvSpPr>
      <dsp:spPr>
        <a:xfrm>
          <a:off x="424853" y="1163957"/>
          <a:ext cx="775971" cy="775971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7569F-5BB6-4558-BA36-C8B14A2CBF8E}">
      <dsp:nvSpPr>
        <dsp:cNvPr id="0" name=""/>
        <dsp:cNvSpPr/>
      </dsp:nvSpPr>
      <dsp:spPr>
        <a:xfrm>
          <a:off x="812838" y="2172881"/>
          <a:ext cx="4512149" cy="62077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742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복잡한 연결없이 데이터 전송 가능</a:t>
          </a:r>
          <a:endParaRPr lang="ko-KR" altLang="en-US" sz="2200" kern="12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12838" y="2172881"/>
        <a:ext cx="4512149" cy="620777"/>
      </dsp:txXfrm>
    </dsp:sp>
    <dsp:sp modelId="{F02CAEB7-7BE8-445B-BD74-92C9BA407311}">
      <dsp:nvSpPr>
        <dsp:cNvPr id="0" name=""/>
        <dsp:cNvSpPr/>
      </dsp:nvSpPr>
      <dsp:spPr>
        <a:xfrm>
          <a:off x="424853" y="2095284"/>
          <a:ext cx="775971" cy="775971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41DF3-B1A2-4B8A-818B-9537F717979B}">
      <dsp:nvSpPr>
        <dsp:cNvPr id="0" name=""/>
        <dsp:cNvSpPr/>
      </dsp:nvSpPr>
      <dsp:spPr>
        <a:xfrm>
          <a:off x="456933" y="3104208"/>
          <a:ext cx="4868054" cy="62077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742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저전력으로 배터리 소모량 감소</a:t>
          </a:r>
          <a:endParaRPr lang="ko-KR" altLang="en-US" sz="2200" kern="1200" dirty="0">
            <a:solidFill>
              <a:schemeClr val="bg1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456933" y="3104208"/>
        <a:ext cx="4868054" cy="620777"/>
      </dsp:txXfrm>
    </dsp:sp>
    <dsp:sp modelId="{1631DF9E-1093-493F-BA3C-7060AB625970}">
      <dsp:nvSpPr>
        <dsp:cNvPr id="0" name=""/>
        <dsp:cNvSpPr/>
      </dsp:nvSpPr>
      <dsp:spPr>
        <a:xfrm>
          <a:off x="68947" y="3026611"/>
          <a:ext cx="775971" cy="775971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DC317-C150-4B7F-8F36-601BFE495D2A}">
      <dsp:nvSpPr>
        <dsp:cNvPr id="0" name=""/>
        <dsp:cNvSpPr/>
      </dsp:nvSpPr>
      <dsp:spPr>
        <a:xfrm rot="10800000">
          <a:off x="1922436" y="3746"/>
          <a:ext cx="7613490" cy="1990000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7535" tIns="106680" rIns="199136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1. </a:t>
          </a:r>
          <a:r>
            <a:rPr lang="ko-KR" altLang="en-US" sz="2800" b="1" kern="1200" dirty="0" err="1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비콘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신호 전송</a:t>
          </a:r>
          <a:endParaRPr lang="en-US" altLang="ko-KR" sz="2800" b="1" kern="1200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2. Servo Motor 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제어</a:t>
          </a:r>
          <a:endParaRPr lang="en-US" altLang="ko-KR" sz="2800" b="1" kern="1200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3. ‘OPEN’ 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메시지 받을 시 문 열기</a:t>
          </a:r>
          <a:endParaRPr lang="ko-KR" altLang="en-US" sz="2800" b="1" kern="1200" dirty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10800000">
        <a:off x="2419936" y="3746"/>
        <a:ext cx="7115990" cy="1990000"/>
      </dsp:txXfrm>
    </dsp:sp>
    <dsp:sp modelId="{340A0064-FAB6-4BDE-BDE7-C70CF2F4A836}">
      <dsp:nvSpPr>
        <dsp:cNvPr id="0" name=""/>
        <dsp:cNvSpPr/>
      </dsp:nvSpPr>
      <dsp:spPr>
        <a:xfrm>
          <a:off x="1173347" y="3746"/>
          <a:ext cx="1990000" cy="1990000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6E131-93CC-4C2D-BDAB-EABDCCF9DB25}">
      <dsp:nvSpPr>
        <dsp:cNvPr id="0" name=""/>
        <dsp:cNvSpPr/>
      </dsp:nvSpPr>
      <dsp:spPr>
        <a:xfrm rot="10800000">
          <a:off x="1879119" y="2587777"/>
          <a:ext cx="7671246" cy="1990000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7535" tIns="106680" rIns="199136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1. </a:t>
          </a:r>
          <a:r>
            <a:rPr lang="ko-KR" altLang="en-US" sz="2800" b="1" kern="1200" dirty="0" err="1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비콘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신호 감지</a:t>
          </a:r>
          <a:endParaRPr lang="en-US" altLang="ko-KR" sz="2800" b="1" kern="1200" dirty="0" smtClean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2. 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특정 거리 진입 시 </a:t>
          </a:r>
          <a:r>
            <a:rPr lang="en-US" altLang="ko-KR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‘OPEN’ </a:t>
          </a:r>
          <a:r>
            <a:rPr lang="ko-KR" altLang="en-US" sz="2800" b="1" kern="12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메시지 전송</a:t>
          </a:r>
          <a:endParaRPr lang="ko-KR" altLang="en-US" sz="2800" b="1" kern="1200" dirty="0">
            <a:solidFill>
              <a:schemeClr val="bg2">
                <a:lumMod val="1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10800000">
        <a:off x="2376619" y="2587777"/>
        <a:ext cx="7173746" cy="1990000"/>
      </dsp:txXfrm>
    </dsp:sp>
    <dsp:sp modelId="{282B39D4-E965-414F-B6B8-C624BA0B99D3}">
      <dsp:nvSpPr>
        <dsp:cNvPr id="0" name=""/>
        <dsp:cNvSpPr/>
      </dsp:nvSpPr>
      <dsp:spPr>
        <a:xfrm>
          <a:off x="1158908" y="2587777"/>
          <a:ext cx="1990000" cy="1990000"/>
        </a:xfrm>
        <a:prstGeom prst="ellipse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9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1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5630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832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246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4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8589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3423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917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483417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31640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61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solidFill>
                <a:srgbClr val="FFFFFF"/>
              </a:solidFill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55774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2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0059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26225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 cap="none">
                <a:latin typeface="Lato Light" panose="020F0302020204030203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27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78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72680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688066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712" indent="-230712">
              <a:buFont typeface="Arial"/>
              <a:buChar char="•"/>
              <a:defRPr>
                <a:latin typeface="Lato Light" panose="020F0302020204030203" pitchFamily="34" charset="0"/>
              </a:defRPr>
            </a:lvl2pPr>
            <a:lvl3pPr marL="463539" indent="-232828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4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61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2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12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3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710" indent="0" algn="r">
              <a:buNone/>
              <a:defRPr>
                <a:solidFill>
                  <a:srgbClr val="FFFFFF"/>
                </a:solidFill>
              </a:defRPr>
            </a:lvl2pPr>
            <a:lvl3pPr marL="461422" indent="0" algn="r">
              <a:buNone/>
              <a:defRPr>
                <a:solidFill>
                  <a:srgbClr val="FFFFFF"/>
                </a:solidFill>
              </a:defRPr>
            </a:lvl3pPr>
            <a:lvl4pPr marL="690016" indent="0" algn="r">
              <a:buNone/>
              <a:defRPr>
                <a:solidFill>
                  <a:srgbClr val="FFFFFF"/>
                </a:solidFill>
              </a:defRPr>
            </a:lvl4pPr>
            <a:lvl5pPr marL="920726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8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18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3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184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8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0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2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710" indent="0">
              <a:buNone/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89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-4233" y="-27713"/>
            <a:ext cx="12196233" cy="6506633"/>
            <a:chOff x="-3175" y="0"/>
            <a:chExt cx="9147175" cy="4956175"/>
          </a:xfrm>
          <a:solidFill>
            <a:srgbClr val="000000">
              <a:alpha val="14902"/>
            </a:srgbClr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9278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4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3808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835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87760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32313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4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5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7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rgbClr val="388F5D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5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171089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6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5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5816007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rgbClr val="388F5D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5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8940128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37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2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7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</a:p>
          <a:p>
            <a:pPr lvl="1"/>
            <a:r>
              <a:rPr lang="en-US" dirty="0" smtClean="0"/>
              <a:t>Body Text like this</a:t>
            </a:r>
          </a:p>
        </p:txBody>
      </p:sp>
    </p:spTree>
    <p:extLst>
      <p:ext uri="{BB962C8B-B14F-4D97-AF65-F5344CB8AC3E}">
        <p14:creationId xmlns:p14="http://schemas.microsoft.com/office/powerpoint/2010/main" val="483282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5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874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6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943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3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60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827464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none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5168118"/>
            <a:ext cx="10693400" cy="301878"/>
          </a:xfrm>
        </p:spPr>
        <p:txBody>
          <a:bodyPr anchor="b">
            <a:sp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359170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955774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3058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7735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5248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52903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90838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05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2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62922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1529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712" indent="-230712">
              <a:buFont typeface="Arial"/>
              <a:buChar char="•"/>
              <a:defRPr>
                <a:latin typeface="Lato Light" panose="020F0302020204030203" pitchFamily="34" charset="0"/>
              </a:defRPr>
            </a:lvl2pPr>
            <a:lvl3pPr marL="463539" indent="-232828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4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1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85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ight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77143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rgbClr val="2E99C8"/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3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710" indent="0" algn="r">
              <a:buNone/>
              <a:defRPr>
                <a:solidFill>
                  <a:srgbClr val="FFFFFF"/>
                </a:solidFill>
              </a:defRPr>
            </a:lvl2pPr>
            <a:lvl3pPr marL="461422" indent="0" algn="r">
              <a:buNone/>
              <a:defRPr>
                <a:solidFill>
                  <a:srgbClr val="FFFFFF"/>
                </a:solidFill>
              </a:defRPr>
            </a:lvl3pPr>
            <a:lvl4pPr marL="690016" indent="0" algn="r">
              <a:buNone/>
              <a:defRPr>
                <a:solidFill>
                  <a:srgbClr val="FFFFFF"/>
                </a:solidFill>
              </a:defRPr>
            </a:lvl4pPr>
            <a:lvl5pPr marL="920726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8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6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00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0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5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8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710" indent="0">
              <a:buNone/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6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Ligh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92098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 bwMode="black">
          <a:xfrm>
            <a:off x="-4233" y="-27713"/>
            <a:ext cx="12196233" cy="6506633"/>
            <a:chOff x="-3175" y="0"/>
            <a:chExt cx="9147175" cy="4956175"/>
          </a:xfrm>
          <a:solidFill>
            <a:schemeClr val="bg2"/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4484001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7247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993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674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0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5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6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82897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6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562627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Light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13172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6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602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72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2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7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</a:p>
          <a:p>
            <a:pPr lvl="1"/>
            <a:r>
              <a:rPr lang="en-US" dirty="0" smtClean="0"/>
              <a:t>Body Text like this</a:t>
            </a:r>
          </a:p>
        </p:txBody>
      </p:sp>
    </p:spTree>
    <p:extLst>
      <p:ext uri="{BB962C8B-B14F-4D97-AF65-F5344CB8AC3E}">
        <p14:creationId xmlns:p14="http://schemas.microsoft.com/office/powerpoint/2010/main" val="33632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6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72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71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4" name="Oval 13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Arc 15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Arc 16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30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2"/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3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92766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Light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35525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36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24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04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04614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7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73605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712" indent="-230712">
              <a:buFont typeface="Arial"/>
              <a:buChar char="•"/>
              <a:defRPr>
                <a:latin typeface="Lato Light" panose="020F0302020204030203" pitchFamily="34" charset="0"/>
              </a:defRPr>
            </a:lvl2pPr>
            <a:lvl3pPr marL="463539" indent="-232828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4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5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05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chemeClr val="accent2"/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3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710" indent="0" algn="r">
              <a:buNone/>
              <a:defRPr>
                <a:solidFill>
                  <a:srgbClr val="FFFFFF"/>
                </a:solidFill>
              </a:defRPr>
            </a:lvl2pPr>
            <a:lvl3pPr marL="461422" indent="0" algn="r">
              <a:buNone/>
              <a:defRPr>
                <a:solidFill>
                  <a:srgbClr val="FFFFFF"/>
                </a:solidFill>
              </a:defRPr>
            </a:lvl3pPr>
            <a:lvl4pPr marL="690016" indent="0" algn="r">
              <a:buNone/>
              <a:defRPr>
                <a:solidFill>
                  <a:srgbClr val="FFFFFF"/>
                </a:solidFill>
              </a:defRPr>
            </a:lvl4pPr>
            <a:lvl5pPr marL="920726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8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104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50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Light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46058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latin typeface="Lato Light" panose="020F0302020204030203" pitchFamily="34" charset="0"/>
              </a:defRPr>
            </a:lvl1pPr>
            <a:lvl2pPr marL="461422" indent="-230712">
              <a:buFont typeface="Arial"/>
              <a:buChar char="•"/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2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3">
                <a:latin typeface="Lato Light" panose="020F0302020204030203" pitchFamily="34" charset="0"/>
              </a:defRPr>
            </a:lvl3pPr>
            <a:lvl4pPr>
              <a:defRPr sz="1867">
                <a:latin typeface="Lato Light" panose="020F0302020204030203" pitchFamily="34" charset="0"/>
              </a:defRPr>
            </a:lvl4pPr>
            <a:lvl5pPr>
              <a:defRPr sz="18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6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7">
                <a:latin typeface="Lato Light" panose="020F0302020204030203" pitchFamily="34" charset="0"/>
              </a:defRPr>
            </a:lvl1pPr>
            <a:lvl2pPr>
              <a:defRPr sz="1867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7">
                <a:latin typeface="Lato Light" panose="020F0302020204030203" pitchFamily="34" charset="0"/>
              </a:defRPr>
            </a:lvl4pPr>
            <a:lvl5pPr>
              <a:defRPr sz="1467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8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710" indent="0">
              <a:buNone/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5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3">
                <a:latin typeface="Lato Light" panose="020F0302020204030203" pitchFamily="34" charset="0"/>
              </a:defRPr>
            </a:lvl2pPr>
            <a:lvl3pPr>
              <a:defRPr sz="1867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00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-4233" y="-70870"/>
            <a:ext cx="12196233" cy="6506633"/>
            <a:chOff x="-3175" y="0"/>
            <a:chExt cx="9147175" cy="4956175"/>
          </a:xfrm>
          <a:solidFill>
            <a:srgbClr val="000000">
              <a:alpha val="14902"/>
            </a:srgbClr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5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95983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Light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853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6665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0589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9669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1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7924846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7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8258792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1467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7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7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2942136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79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2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7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</a:p>
          <a:p>
            <a:pPr lvl="1"/>
            <a:r>
              <a:rPr lang="en-US" dirty="0" smtClean="0"/>
              <a:t>Body Text like this</a:t>
            </a:r>
          </a:p>
        </p:txBody>
      </p:sp>
    </p:spTree>
    <p:extLst>
      <p:ext uri="{BB962C8B-B14F-4D97-AF65-F5344CB8AC3E}">
        <p14:creationId xmlns:p14="http://schemas.microsoft.com/office/powerpoint/2010/main" val="2651410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0" name="Oval 9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" name="Arc 4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" name="Arc 5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43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6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56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4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3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0" name="Oval 9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" name="Arc 4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" name="Arc 5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37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3" b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7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1">
              <a:lumMod val="50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429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429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3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24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36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605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3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6528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hyperlink" Target="https://www.facebook.com" TargetMode="Externa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hyperlink" Target="https://plus.google.com/" TargetMode="Externa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33.xml"/><Relationship Id="rId47" Type="http://schemas.openxmlformats.org/officeDocument/2006/relationships/slideLayout" Target="../slideLayouts/slideLayout138.xml"/><Relationship Id="rId50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24.xml"/><Relationship Id="rId38" Type="http://schemas.openxmlformats.org/officeDocument/2006/relationships/slideLayout" Target="../slideLayouts/slideLayout129.xml"/><Relationship Id="rId46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23.xml"/><Relationship Id="rId37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31.xml"/><Relationship Id="rId45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22.xml"/><Relationship Id="rId44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34.xml"/><Relationship Id="rId48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99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rgbClr val="A6A6A6">
              <a:alpha val="3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4568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</p:sldLayoutIdLst>
  <p:timing>
    <p:tnLst>
      <p:par>
        <p:cTn id="1" dur="indefinite" restart="never" nodeType="tmRoot"/>
      </p:par>
    </p:tnLst>
  </p:timing>
  <p:txStyles>
    <p:titleStyle>
      <a:lvl1pPr algn="ctr" defTabSz="60958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71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42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016" indent="-228594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133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28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738" indent="-2180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»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71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94986" y="6431280"/>
            <a:ext cx="6237111" cy="426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3" dirty="0" smtClean="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rPr>
              <a:t>Presentation to Joe Smith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Gotham Book"/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1313947" y="6561338"/>
            <a:ext cx="242515" cy="215689"/>
          </a:xfrm>
          <a:custGeom>
            <a:avLst/>
            <a:gdLst>
              <a:gd name="T0" fmla="*/ 1232 w 1484"/>
              <a:gd name="T1" fmla="*/ 252 h 1313"/>
              <a:gd name="T2" fmla="*/ 1232 w 1484"/>
              <a:gd name="T3" fmla="*/ 252 h 1313"/>
              <a:gd name="T4" fmla="*/ 1232 w 1484"/>
              <a:gd name="T5" fmla="*/ 0 h 1313"/>
              <a:gd name="T6" fmla="*/ 1158 w 1484"/>
              <a:gd name="T7" fmla="*/ 0 h 1313"/>
              <a:gd name="T8" fmla="*/ 1158 w 1484"/>
              <a:gd name="T9" fmla="*/ 252 h 1313"/>
              <a:gd name="T10" fmla="*/ 905 w 1484"/>
              <a:gd name="T11" fmla="*/ 252 h 1313"/>
              <a:gd name="T12" fmla="*/ 905 w 1484"/>
              <a:gd name="T13" fmla="*/ 330 h 1313"/>
              <a:gd name="T14" fmla="*/ 1158 w 1484"/>
              <a:gd name="T15" fmla="*/ 330 h 1313"/>
              <a:gd name="T16" fmla="*/ 1158 w 1484"/>
              <a:gd name="T17" fmla="*/ 578 h 1313"/>
              <a:gd name="T18" fmla="*/ 1232 w 1484"/>
              <a:gd name="T19" fmla="*/ 578 h 1313"/>
              <a:gd name="T20" fmla="*/ 1232 w 1484"/>
              <a:gd name="T21" fmla="*/ 330 h 1313"/>
              <a:gd name="T22" fmla="*/ 1484 w 1484"/>
              <a:gd name="T23" fmla="*/ 330 h 1313"/>
              <a:gd name="T24" fmla="*/ 1484 w 1484"/>
              <a:gd name="T25" fmla="*/ 252 h 1313"/>
              <a:gd name="T26" fmla="*/ 1232 w 1484"/>
              <a:gd name="T27" fmla="*/ 252 h 1313"/>
              <a:gd name="T28" fmla="*/ 467 w 1484"/>
              <a:gd name="T29" fmla="*/ 520 h 1313"/>
              <a:gd name="T30" fmla="*/ 467 w 1484"/>
              <a:gd name="T31" fmla="*/ 520 h 1313"/>
              <a:gd name="T32" fmla="*/ 247 w 1484"/>
              <a:gd name="T33" fmla="*/ 337 h 1313"/>
              <a:gd name="T34" fmla="*/ 344 w 1484"/>
              <a:gd name="T35" fmla="*/ 69 h 1313"/>
              <a:gd name="T36" fmla="*/ 569 w 1484"/>
              <a:gd name="T37" fmla="*/ 246 h 1313"/>
              <a:gd name="T38" fmla="*/ 467 w 1484"/>
              <a:gd name="T39" fmla="*/ 520 h 1313"/>
              <a:gd name="T40" fmla="*/ 687 w 1484"/>
              <a:gd name="T41" fmla="*/ 986 h 1313"/>
              <a:gd name="T42" fmla="*/ 687 w 1484"/>
              <a:gd name="T43" fmla="*/ 986 h 1313"/>
              <a:gd name="T44" fmla="*/ 430 w 1484"/>
              <a:gd name="T45" fmla="*/ 1206 h 1313"/>
              <a:gd name="T46" fmla="*/ 145 w 1484"/>
              <a:gd name="T47" fmla="*/ 1023 h 1313"/>
              <a:gd name="T48" fmla="*/ 403 w 1484"/>
              <a:gd name="T49" fmla="*/ 809 h 1313"/>
              <a:gd name="T50" fmla="*/ 687 w 1484"/>
              <a:gd name="T51" fmla="*/ 986 h 1313"/>
              <a:gd name="T52" fmla="*/ 805 w 1484"/>
              <a:gd name="T53" fmla="*/ 0 h 1313"/>
              <a:gd name="T54" fmla="*/ 805 w 1484"/>
              <a:gd name="T55" fmla="*/ 0 h 1313"/>
              <a:gd name="T56" fmla="*/ 440 w 1484"/>
              <a:gd name="T57" fmla="*/ 0 h 1313"/>
              <a:gd name="T58" fmla="*/ 75 w 1484"/>
              <a:gd name="T59" fmla="*/ 316 h 1313"/>
              <a:gd name="T60" fmla="*/ 397 w 1484"/>
              <a:gd name="T61" fmla="*/ 595 h 1313"/>
              <a:gd name="T62" fmla="*/ 397 w 1484"/>
              <a:gd name="T63" fmla="*/ 670 h 1313"/>
              <a:gd name="T64" fmla="*/ 446 w 1484"/>
              <a:gd name="T65" fmla="*/ 755 h 1313"/>
              <a:gd name="T66" fmla="*/ 0 w 1484"/>
              <a:gd name="T67" fmla="*/ 1029 h 1313"/>
              <a:gd name="T68" fmla="*/ 371 w 1484"/>
              <a:gd name="T69" fmla="*/ 1291 h 1313"/>
              <a:gd name="T70" fmla="*/ 805 w 1484"/>
              <a:gd name="T71" fmla="*/ 964 h 1313"/>
              <a:gd name="T72" fmla="*/ 558 w 1484"/>
              <a:gd name="T73" fmla="*/ 605 h 1313"/>
              <a:gd name="T74" fmla="*/ 746 w 1484"/>
              <a:gd name="T75" fmla="*/ 295 h 1313"/>
              <a:gd name="T76" fmla="*/ 639 w 1484"/>
              <a:gd name="T77" fmla="*/ 64 h 1313"/>
              <a:gd name="T78" fmla="*/ 805 w 1484"/>
              <a:gd name="T79" fmla="*/ 0 h 1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4" h="1313">
                <a:moveTo>
                  <a:pt x="1232" y="252"/>
                </a:moveTo>
                <a:lnTo>
                  <a:pt x="1232" y="252"/>
                </a:lnTo>
                <a:lnTo>
                  <a:pt x="1232" y="0"/>
                </a:lnTo>
                <a:lnTo>
                  <a:pt x="1158" y="0"/>
                </a:lnTo>
                <a:lnTo>
                  <a:pt x="1158" y="252"/>
                </a:lnTo>
                <a:lnTo>
                  <a:pt x="905" y="252"/>
                </a:lnTo>
                <a:lnTo>
                  <a:pt x="905" y="330"/>
                </a:lnTo>
                <a:lnTo>
                  <a:pt x="1158" y="330"/>
                </a:lnTo>
                <a:lnTo>
                  <a:pt x="1158" y="578"/>
                </a:lnTo>
                <a:lnTo>
                  <a:pt x="1232" y="578"/>
                </a:lnTo>
                <a:lnTo>
                  <a:pt x="1232" y="330"/>
                </a:lnTo>
                <a:lnTo>
                  <a:pt x="1484" y="330"/>
                </a:lnTo>
                <a:lnTo>
                  <a:pt x="1484" y="252"/>
                </a:lnTo>
                <a:lnTo>
                  <a:pt x="1232" y="252"/>
                </a:lnTo>
                <a:close/>
                <a:moveTo>
                  <a:pt x="467" y="520"/>
                </a:moveTo>
                <a:lnTo>
                  <a:pt x="467" y="520"/>
                </a:lnTo>
                <a:cubicBezTo>
                  <a:pt x="381" y="541"/>
                  <a:pt x="279" y="461"/>
                  <a:pt x="247" y="337"/>
                </a:cubicBezTo>
                <a:cubicBezTo>
                  <a:pt x="210" y="214"/>
                  <a:pt x="258" y="91"/>
                  <a:pt x="344" y="69"/>
                </a:cubicBezTo>
                <a:cubicBezTo>
                  <a:pt x="435" y="43"/>
                  <a:pt x="537" y="123"/>
                  <a:pt x="569" y="246"/>
                </a:cubicBezTo>
                <a:cubicBezTo>
                  <a:pt x="601" y="375"/>
                  <a:pt x="558" y="493"/>
                  <a:pt x="467" y="520"/>
                </a:cubicBezTo>
                <a:close/>
                <a:moveTo>
                  <a:pt x="687" y="986"/>
                </a:moveTo>
                <a:lnTo>
                  <a:pt x="687" y="986"/>
                </a:lnTo>
                <a:cubicBezTo>
                  <a:pt x="698" y="1098"/>
                  <a:pt x="580" y="1195"/>
                  <a:pt x="430" y="1206"/>
                </a:cubicBezTo>
                <a:cubicBezTo>
                  <a:pt x="279" y="1216"/>
                  <a:pt x="156" y="1136"/>
                  <a:pt x="145" y="1023"/>
                </a:cubicBezTo>
                <a:cubicBezTo>
                  <a:pt x="140" y="916"/>
                  <a:pt x="253" y="820"/>
                  <a:pt x="403" y="809"/>
                </a:cubicBezTo>
                <a:cubicBezTo>
                  <a:pt x="553" y="798"/>
                  <a:pt x="682" y="879"/>
                  <a:pt x="687" y="986"/>
                </a:cubicBezTo>
                <a:close/>
                <a:moveTo>
                  <a:pt x="805" y="0"/>
                </a:moveTo>
                <a:lnTo>
                  <a:pt x="805" y="0"/>
                </a:lnTo>
                <a:lnTo>
                  <a:pt x="440" y="0"/>
                </a:lnTo>
                <a:cubicBezTo>
                  <a:pt x="440" y="0"/>
                  <a:pt x="75" y="11"/>
                  <a:pt x="75" y="316"/>
                </a:cubicBezTo>
                <a:cubicBezTo>
                  <a:pt x="75" y="627"/>
                  <a:pt x="397" y="595"/>
                  <a:pt x="397" y="595"/>
                </a:cubicBezTo>
                <a:lnTo>
                  <a:pt x="397" y="670"/>
                </a:lnTo>
                <a:cubicBezTo>
                  <a:pt x="397" y="702"/>
                  <a:pt x="440" y="691"/>
                  <a:pt x="446" y="755"/>
                </a:cubicBezTo>
                <a:cubicBezTo>
                  <a:pt x="424" y="755"/>
                  <a:pt x="0" y="745"/>
                  <a:pt x="0" y="1029"/>
                </a:cubicBezTo>
                <a:cubicBezTo>
                  <a:pt x="0" y="1307"/>
                  <a:pt x="371" y="1291"/>
                  <a:pt x="371" y="1291"/>
                </a:cubicBezTo>
                <a:cubicBezTo>
                  <a:pt x="371" y="1291"/>
                  <a:pt x="805" y="1313"/>
                  <a:pt x="805" y="964"/>
                </a:cubicBezTo>
                <a:cubicBezTo>
                  <a:pt x="805" y="755"/>
                  <a:pt x="558" y="686"/>
                  <a:pt x="558" y="605"/>
                </a:cubicBezTo>
                <a:cubicBezTo>
                  <a:pt x="558" y="520"/>
                  <a:pt x="746" y="493"/>
                  <a:pt x="746" y="295"/>
                </a:cubicBezTo>
                <a:cubicBezTo>
                  <a:pt x="746" y="177"/>
                  <a:pt x="736" y="107"/>
                  <a:pt x="639" y="64"/>
                </a:cubicBezTo>
                <a:cubicBezTo>
                  <a:pt x="639" y="37"/>
                  <a:pt x="805" y="53"/>
                  <a:pt x="805" y="0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0129998" y="6530371"/>
            <a:ext cx="115047" cy="247196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10452991" y="6532711"/>
            <a:ext cx="255117" cy="244856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0885270" y="6551797"/>
            <a:ext cx="276183" cy="22559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" name="Rectangle 4">
            <a:hlinkClick r:id="rId39"/>
          </p:cNvPr>
          <p:cNvSpPr/>
          <p:nvPr/>
        </p:nvSpPr>
        <p:spPr>
          <a:xfrm>
            <a:off x="9994899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hlinkClick r:id="rId40"/>
          </p:cNvPr>
          <p:cNvSpPr/>
          <p:nvPr/>
        </p:nvSpPr>
        <p:spPr>
          <a:xfrm>
            <a:off x="10397067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hlinkClick r:id="rId41"/>
          </p:cNvPr>
          <p:cNvSpPr/>
          <p:nvPr/>
        </p:nvSpPr>
        <p:spPr>
          <a:xfrm>
            <a:off x="10820401" y="6431280"/>
            <a:ext cx="410633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hlinkClick r:id="rId42"/>
          </p:cNvPr>
          <p:cNvSpPr/>
          <p:nvPr/>
        </p:nvSpPr>
        <p:spPr>
          <a:xfrm>
            <a:off x="11247967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804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60958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71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42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016" indent="-228594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133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28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738" indent="-2180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»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71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3" smtClean="0">
                <a:latin typeface="Lato Light" panose="020F0302020204030203" pitchFamily="34" charset="0"/>
                <a:cs typeface="Gotham Book"/>
              </a:rPr>
              <a:pPr lvl="0"/>
              <a:t>‹#›</a:t>
            </a:fld>
            <a:endParaRPr lang="en-US" sz="1333" dirty="0">
              <a:latin typeface="Lato Light" panose="020F0302020204030203" pitchFamily="34" charset="0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7315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60958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71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422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016" indent="-228594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133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28" indent="-2307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738" indent="-218012" algn="l" defTabSz="609585" rtl="0" eaLnBrk="1" latinLnBrk="1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»"/>
        <a:defRPr sz="1867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71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DOOR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신은섭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이규태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68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 spec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409113"/>
              </p:ext>
            </p:extLst>
          </p:nvPr>
        </p:nvGraphicFramePr>
        <p:xfrm>
          <a:off x="741363" y="1500188"/>
          <a:ext cx="10709275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0" b="96700" l="6226" r="97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1767483"/>
            <a:ext cx="1447806" cy="17069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39" y="4026643"/>
            <a:ext cx="2489211" cy="20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- Overview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33437" y="1020084"/>
            <a:ext cx="7525125" cy="5140867"/>
            <a:chOff x="2138362" y="804862"/>
            <a:chExt cx="7915275" cy="54074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422689" y="923827"/>
              <a:ext cx="7437748" cy="5288437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362" y="804862"/>
              <a:ext cx="79152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6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– Login/Registreation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33437" y="1020084"/>
            <a:ext cx="7525125" cy="5140867"/>
            <a:chOff x="2138362" y="804862"/>
            <a:chExt cx="7915275" cy="54074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422689" y="923827"/>
              <a:ext cx="7437748" cy="5288437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362" y="804862"/>
              <a:ext cx="7915275" cy="5248275"/>
            </a:xfrm>
            <a:prstGeom prst="rect">
              <a:avLst/>
            </a:prstGeom>
          </p:spPr>
        </p:pic>
      </p:grpSp>
      <p:cxnSp>
        <p:nvCxnSpPr>
          <p:cNvPr id="8" name="직선 화살표 연결선 7"/>
          <p:cNvCxnSpPr/>
          <p:nvPr/>
        </p:nvCxnSpPr>
        <p:spPr>
          <a:xfrm flipH="1" flipV="1">
            <a:off x="4034673" y="3221177"/>
            <a:ext cx="791851" cy="1162287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설명선 2(테두리 및 강조선) 9"/>
          <p:cNvSpPr/>
          <p:nvPr/>
        </p:nvSpPr>
        <p:spPr>
          <a:xfrm>
            <a:off x="86633" y="2743200"/>
            <a:ext cx="2246803" cy="1640264"/>
          </a:xfrm>
          <a:prstGeom prst="accentBorderCallout2">
            <a:avLst>
              <a:gd name="adj1" fmla="val 20489"/>
              <a:gd name="adj2" fmla="val 104199"/>
              <a:gd name="adj3" fmla="val 78952"/>
              <a:gd name="adj4" fmla="val 164584"/>
              <a:gd name="adj5" fmla="val 79119"/>
              <a:gd name="adj6" fmla="val 19523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Cognito</a:t>
            </a:r>
          </a:p>
          <a:p>
            <a:pPr algn="ctr"/>
            <a:r>
              <a:rPr lang="en-US" altLang="ko-KR" dirty="0" smtClean="0"/>
              <a:t>(User Pool, Credential) </a:t>
            </a:r>
          </a:p>
          <a:p>
            <a:pPr algn="ctr"/>
            <a:r>
              <a:rPr lang="en-US" altLang="ko-KR" dirty="0" smtClean="0"/>
              <a:t>&gt;&gt;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–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33437" y="1020084"/>
            <a:ext cx="7525125" cy="5140867"/>
            <a:chOff x="2138362" y="804862"/>
            <a:chExt cx="7915275" cy="54074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422689" y="923827"/>
              <a:ext cx="7437748" cy="5288437"/>
            </a:xfrm>
            <a:prstGeom prst="roundRect">
              <a:avLst/>
            </a:prstGeom>
            <a:solidFill>
              <a:schemeClr val="tx2"/>
            </a:solidFill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362" y="804862"/>
              <a:ext cx="7915275" cy="5248275"/>
            </a:xfrm>
            <a:prstGeom prst="rect">
              <a:avLst/>
            </a:prstGeom>
          </p:spPr>
        </p:pic>
      </p:grpSp>
      <p:cxnSp>
        <p:nvCxnSpPr>
          <p:cNvPr id="8" name="직선 화살표 연결선 7"/>
          <p:cNvCxnSpPr/>
          <p:nvPr/>
        </p:nvCxnSpPr>
        <p:spPr>
          <a:xfrm flipV="1">
            <a:off x="4807670" y="3233395"/>
            <a:ext cx="725864" cy="1150069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설명선 2(테두리 및 강조선) 9"/>
          <p:cNvSpPr/>
          <p:nvPr/>
        </p:nvSpPr>
        <p:spPr>
          <a:xfrm>
            <a:off x="86633" y="2743200"/>
            <a:ext cx="2246803" cy="1640264"/>
          </a:xfrm>
          <a:prstGeom prst="accentBorderCallout2">
            <a:avLst>
              <a:gd name="adj1" fmla="val 20489"/>
              <a:gd name="adj2" fmla="val 104199"/>
              <a:gd name="adj3" fmla="val 78952"/>
              <a:gd name="adj4" fmla="val 164584"/>
              <a:gd name="adj5" fmla="val 79119"/>
              <a:gd name="adj6" fmla="val 19523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Cognito</a:t>
            </a:r>
            <a:r>
              <a:rPr lang="ko-KR" altLang="en-US" dirty="0" smtClean="0"/>
              <a:t> </a:t>
            </a:r>
            <a:r>
              <a:rPr lang="en-US" altLang="ko-KR" dirty="0" smtClean="0"/>
              <a:t>Credential</a:t>
            </a:r>
          </a:p>
          <a:p>
            <a:pPr algn="ctr"/>
            <a:r>
              <a:rPr lang="en-US" altLang="ko-KR" dirty="0" smtClean="0"/>
              <a:t>&gt;&gt; API request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041180" y="3233396"/>
            <a:ext cx="766490" cy="1150068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8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RESULTS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9830" y="1167872"/>
            <a:ext cx="269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DOOR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/>
          <a:stretch/>
        </p:blipFill>
        <p:spPr>
          <a:xfrm>
            <a:off x="4062608" y="1677353"/>
            <a:ext cx="3526310" cy="4359600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flipV="1">
            <a:off x="7731015" y="2011680"/>
            <a:ext cx="1166160" cy="4908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09148" y="1750070"/>
            <a:ext cx="264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짐이 많아도 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OK!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>
            <a:off x="3227609" y="2219236"/>
            <a:ext cx="594039" cy="28333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1117" y="1905239"/>
            <a:ext cx="32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손이 안 닿아도 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OK!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내용 개체 틀 1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02242" y="2428459"/>
            <a:ext cx="3049284" cy="1905802"/>
          </a:xfrm>
          <a:prstGeom prst="rect">
            <a:avLst/>
          </a:prstGeom>
        </p:spPr>
      </p:pic>
      <p:pic>
        <p:nvPicPr>
          <p:cNvPr id="23" name="내용 개체 틀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0" y="2517363"/>
            <a:ext cx="2311770" cy="2889712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>
            <a:off x="7731015" y="5361275"/>
            <a:ext cx="970223" cy="45238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17580" y="5587467"/>
            <a:ext cx="312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열기 귀찮아도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OK!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꺾인 연결선 26"/>
          <p:cNvCxnSpPr/>
          <p:nvPr/>
        </p:nvCxnSpPr>
        <p:spPr>
          <a:xfrm flipV="1">
            <a:off x="3227609" y="5729134"/>
            <a:ext cx="582345" cy="3815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9398" y="5849077"/>
            <a:ext cx="312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집 보안 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OK!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Demo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4161" y="1397769"/>
            <a:ext cx="3002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거리 진입 시</a:t>
            </a:r>
            <a:endParaRPr lang="en-US" altLang="ko-KR" sz="28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거리에 따른 기기 인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6497" y="245459"/>
            <a:ext cx="3659806" cy="652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Demo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012" y="1283087"/>
            <a:ext cx="3262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Cognito</a:t>
            </a:r>
            <a:r>
              <a:rPr lang="ko-KR" altLang="en-US" sz="2800" dirty="0" err="1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이용한 </a:t>
            </a:r>
            <a:endParaRPr lang="en-US" altLang="ko-KR" sz="28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사용자 인증 후 문열기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26367" y="375972"/>
            <a:ext cx="3539266" cy="63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Demo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892" y="1071397"/>
            <a:ext cx="3262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받는</a:t>
            </a:r>
            <a:endParaRPr lang="en-US" altLang="ko-KR" sz="2800" dirty="0" smtClean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err="1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파이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open 메시지 전송 시 라즈베리 파이의 동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8871" y="1612544"/>
            <a:ext cx="7551713" cy="42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Demo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3783" y="406881"/>
            <a:ext cx="326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사용 장면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문 여는 데모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610" y="1020084"/>
            <a:ext cx="9520780" cy="53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Division and assignment work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596078"/>
              </p:ext>
            </p:extLst>
          </p:nvPr>
        </p:nvGraphicFramePr>
        <p:xfrm>
          <a:off x="740832" y="2475548"/>
          <a:ext cx="1070927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238">
                  <a:extLst>
                    <a:ext uri="{9D8B030D-6E8A-4147-A177-3AD203B41FA5}">
                      <a16:colId xmlns:a16="http://schemas.microsoft.com/office/drawing/2014/main" val="260453920"/>
                    </a:ext>
                  </a:extLst>
                </a:gridCol>
                <a:gridCol w="3221038">
                  <a:extLst>
                    <a:ext uri="{9D8B030D-6E8A-4147-A177-3AD203B41FA5}">
                      <a16:colId xmlns:a16="http://schemas.microsoft.com/office/drawing/2014/main" val="994941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9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Bluetooth Beacon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이규태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1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Control Servo</a:t>
                      </a:r>
                      <a:r>
                        <a:rPr lang="en-US" altLang="ko-KR" sz="2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Moter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신은섭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9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Receive ‘Open’ message and</a:t>
                      </a:r>
                      <a:r>
                        <a:rPr lang="en-US" altLang="ko-KR" sz="2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open door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신은섭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Scan Bluetooth beacon and Send</a:t>
                      </a:r>
                      <a:r>
                        <a:rPr lang="en-US" altLang="ko-KR" sz="2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Open Message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이규태</a:t>
                      </a: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02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2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OVERVIEW - 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동기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92" y="1636295"/>
            <a:ext cx="3191410" cy="43591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1" y="1636295"/>
            <a:ext cx="3015390" cy="43596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095326" y="3454936"/>
            <a:ext cx="972151" cy="683393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55405" y="2723276"/>
            <a:ext cx="2926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편리성 증가</a:t>
            </a:r>
            <a:endParaRPr lang="en-US" altLang="ko-KR" sz="32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</a:t>
            </a:r>
            <a:r>
              <a:rPr lang="ko-KR" altLang="en-US" sz="3200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수동방식</a:t>
            </a:r>
            <a:endParaRPr lang="ko-KR" altLang="en-US" sz="3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7087" y="1094459"/>
            <a:ext cx="311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잠금 장치의 변화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8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Develop Smart Door Device.</a:t>
            </a:r>
          </a:p>
          <a:p>
            <a:r>
              <a:rPr lang="en-US" altLang="ko-KR" dirty="0"/>
              <a:t>Add Door Device at Application.</a:t>
            </a:r>
          </a:p>
          <a:p>
            <a:r>
              <a:rPr lang="en-US" altLang="ko-KR" dirty="0" smtClean="0"/>
              <a:t>Bluetooth On/Off Policy, with GPS. </a:t>
            </a:r>
          </a:p>
          <a:p>
            <a:r>
              <a:rPr lang="en-US" altLang="ko-KR" dirty="0" smtClean="0"/>
              <a:t>Improve Application Design.</a:t>
            </a:r>
          </a:p>
          <a:p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28" y="2035755"/>
            <a:ext cx="4431803" cy="24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523594" y="2592382"/>
            <a:ext cx="10708216" cy="968771"/>
          </a:xfrm>
        </p:spPr>
        <p:txBody>
          <a:bodyPr>
            <a:noAutofit/>
          </a:bodyPr>
          <a:lstStyle/>
          <a:p>
            <a:pPr algn="l"/>
            <a:r>
              <a:rPr lang="en-US" altLang="ko-KR" sz="72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you!</a:t>
            </a:r>
            <a:endParaRPr lang="ko-KR" altLang="en-US" sz="72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7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OVERVIEW - 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동기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92" y="1636295"/>
            <a:ext cx="3191410" cy="43591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1" y="1636295"/>
            <a:ext cx="3015390" cy="43596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095326" y="3454112"/>
            <a:ext cx="972151" cy="683393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3898" y="2868536"/>
            <a:ext cx="2370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3200" dirty="0" smtClean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인식</a:t>
            </a:r>
            <a:endParaRPr lang="en-US" altLang="ko-KR" sz="3200" dirty="0" smtClean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 smtClean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 smtClean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문 열기</a:t>
            </a:r>
            <a:endParaRPr lang="ko-KR" altLang="en-US" sz="3200" dirty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7087" y="1094459"/>
            <a:ext cx="311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잠금 장치의 변화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06528" y="2316596"/>
            <a:ext cx="269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차세대 </a:t>
            </a:r>
            <a:r>
              <a:rPr lang="ko-KR" altLang="en-US" sz="2800" dirty="0" err="1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도어락은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GOAL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9114" y="1148622"/>
            <a:ext cx="269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DOOR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/>
          <a:stretch/>
        </p:blipFill>
        <p:spPr>
          <a:xfrm>
            <a:off x="741892" y="1658103"/>
            <a:ext cx="3526310" cy="435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3217" y="1171916"/>
            <a:ext cx="434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인식 자동 문 열기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4" t="-2552" r="2784" b="13490"/>
          <a:stretch/>
        </p:blipFill>
        <p:spPr>
          <a:xfrm>
            <a:off x="4949381" y="2065470"/>
            <a:ext cx="3194727" cy="28452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곱셈 기호 24"/>
          <p:cNvSpPr/>
          <p:nvPr/>
        </p:nvSpPr>
        <p:spPr>
          <a:xfrm>
            <a:off x="4732953" y="1721445"/>
            <a:ext cx="3783933" cy="3406757"/>
          </a:xfrm>
          <a:prstGeom prst="mathMultiply">
            <a:avLst/>
          </a:prstGeom>
          <a:solidFill>
            <a:schemeClr val="accent4">
              <a:shade val="80000"/>
              <a:satMod val="180000"/>
              <a:alpha val="82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/>
        </p:blipFill>
        <p:spPr>
          <a:xfrm>
            <a:off x="8515320" y="2048251"/>
            <a:ext cx="3309339" cy="284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/>
          <p:cNvSpPr txBox="1"/>
          <p:nvPr/>
        </p:nvSpPr>
        <p:spPr>
          <a:xfrm>
            <a:off x="5225441" y="5128202"/>
            <a:ext cx="27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 Password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71294" y="5128202"/>
            <a:ext cx="27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Only Approved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2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Requirement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0067" y="1211106"/>
            <a:ext cx="269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DOOR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/>
          <a:stretch/>
        </p:blipFill>
        <p:spPr>
          <a:xfrm>
            <a:off x="4219910" y="1672484"/>
            <a:ext cx="3526310" cy="435960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2261936" y="2502568"/>
            <a:ext cx="1867301" cy="211756"/>
          </a:xfrm>
          <a:prstGeom prst="bentConnector3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개체 틀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r="8720"/>
          <a:stretch>
            <a:fillRect/>
          </a:stretch>
        </p:blipFill>
        <p:spPr>
          <a:xfrm>
            <a:off x="9554330" y="1660840"/>
            <a:ext cx="1484634" cy="1484634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14" name="TextBox 13"/>
          <p:cNvSpPr txBox="1"/>
          <p:nvPr/>
        </p:nvSpPr>
        <p:spPr>
          <a:xfrm>
            <a:off x="9434333" y="1343886"/>
            <a:ext cx="193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도어 열쇠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7836893" y="2233061"/>
            <a:ext cx="1626764" cy="48126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>
            <a:off x="7904270" y="4864308"/>
            <a:ext cx="1717437" cy="29036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21707" y="4123982"/>
            <a:ext cx="248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및 서비스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3291" r="19140"/>
          <a:stretch/>
        </p:blipFill>
        <p:spPr>
          <a:xfrm>
            <a:off x="9704485" y="4660750"/>
            <a:ext cx="2321317" cy="14832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57" y="1972724"/>
            <a:ext cx="1258028" cy="148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7370" y="1472716"/>
            <a:ext cx="156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제어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2270824" y="4864308"/>
            <a:ext cx="1867301" cy="558072"/>
          </a:xfrm>
          <a:prstGeom prst="bentConnector3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9" y="4754880"/>
            <a:ext cx="1483200" cy="1483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597" y="4231660"/>
            <a:ext cx="207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감지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-1841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Beacon?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47" y="1799583"/>
            <a:ext cx="2839509" cy="2839509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513347621"/>
              </p:ext>
            </p:extLst>
          </p:nvPr>
        </p:nvGraphicFramePr>
        <p:xfrm>
          <a:off x="5137485" y="1201732"/>
          <a:ext cx="5379720" cy="403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0783" y="5418591"/>
            <a:ext cx="1129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블루투스보다 전력을 적게 소비하면서 실내에서 정교한 위치 파악이 가능함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8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APPROACH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15769" y="3431705"/>
            <a:ext cx="3257672" cy="2824717"/>
            <a:chOff x="217370" y="3527957"/>
            <a:chExt cx="3257672" cy="282471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90"/>
            <a:stretch/>
          </p:blipFill>
          <p:spPr>
            <a:xfrm>
              <a:off x="217370" y="3527957"/>
              <a:ext cx="3257672" cy="282471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06" y="3743772"/>
              <a:ext cx="615531" cy="725704"/>
            </a:xfrm>
            <a:prstGeom prst="rect">
              <a:avLst/>
            </a:prstGeom>
          </p:spPr>
        </p:pic>
      </p:grpSp>
      <p:pic>
        <p:nvPicPr>
          <p:cNvPr id="10" name="그림 개체 틀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r="8720"/>
          <a:stretch>
            <a:fillRect/>
          </a:stretch>
        </p:blipFill>
        <p:spPr>
          <a:xfrm>
            <a:off x="3855145" y="3783621"/>
            <a:ext cx="2202084" cy="2202084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t="29755" r="11731" b="27860"/>
          <a:stretch/>
        </p:blipFill>
        <p:spPr>
          <a:xfrm>
            <a:off x="1720832" y="972511"/>
            <a:ext cx="3228152" cy="191909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528059" y="4884663"/>
            <a:ext cx="13270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890074" y="2253917"/>
            <a:ext cx="470033" cy="14372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122413" y="2630081"/>
            <a:ext cx="598419" cy="6156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88707" y="4344567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07397" y="2686988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48862" y="2444148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17338" y="1599917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06780" y="2063293"/>
            <a:ext cx="483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파이가 지속적으로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신호 전송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(Mac Address, Device Name, RSSI)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17338" y="3022464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1585" y="3490803"/>
            <a:ext cx="5033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핸드폰이 등록된 기기인지 확인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문과의 거리가 가까워지면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신호 전송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17338" y="4462361"/>
            <a:ext cx="395422" cy="409241"/>
          </a:xfrm>
          <a:prstGeom prst="rect">
            <a:avLst/>
          </a:prstGeom>
          <a:solidFill>
            <a:srgbClr val="F7981F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24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51585" y="4949092"/>
            <a:ext cx="5033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사용자 정보와 등록된 기기인지 확인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기기에게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정송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6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Environment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465064"/>
              </p:ext>
            </p:extLst>
          </p:nvPr>
        </p:nvGraphicFramePr>
        <p:xfrm>
          <a:off x="741363" y="1500185"/>
          <a:ext cx="10709276" cy="48591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4638">
                  <a:extLst>
                    <a:ext uri="{9D8B030D-6E8A-4147-A177-3AD203B41FA5}">
                      <a16:colId xmlns:a16="http://schemas.microsoft.com/office/drawing/2014/main" val="2387745720"/>
                    </a:ext>
                  </a:extLst>
                </a:gridCol>
                <a:gridCol w="5354638">
                  <a:extLst>
                    <a:ext uri="{9D8B030D-6E8A-4147-A177-3AD203B41FA5}">
                      <a16:colId xmlns:a16="http://schemas.microsoft.com/office/drawing/2014/main" val="3640113017"/>
                    </a:ext>
                  </a:extLst>
                </a:gridCol>
              </a:tblGrid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  <a:endParaRPr lang="ko-KR" alt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Detail</a:t>
                      </a:r>
                      <a:endParaRPr lang="ko-KR" alt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870500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IOT</a:t>
                      </a:r>
                      <a:r>
                        <a:rPr lang="en-US" altLang="ko-KR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Board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Raspberry pi 3 b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4404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IOT OS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Raspbian</a:t>
                      </a:r>
                      <a:r>
                        <a:rPr lang="en-US" altLang="ko-KR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Stretch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25090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Android OS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Android 8.0.0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243420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Development Language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Python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277295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IDE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VS code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458947"/>
                  </a:ext>
                </a:extLst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Security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AWS </a:t>
                      </a:r>
                      <a:r>
                        <a:rPr lang="en-US" altLang="ko-KR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Cognito</a:t>
                      </a:r>
                      <a:endParaRPr lang="ko-KR" altLang="en-US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8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5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Architecture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80754" y="921115"/>
            <a:ext cx="6250674" cy="5936885"/>
            <a:chOff x="3220872" y="698206"/>
            <a:chExt cx="6250674" cy="593688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872" y="698206"/>
              <a:ext cx="6250674" cy="593688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736757" y="4712044"/>
              <a:ext cx="1202724" cy="185351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609" y1="47391" x2="50870" y2="16957"/>
                        <a14:foregroundMark x1="42609" y1="55217" x2="57391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30" y="4353664"/>
            <a:ext cx="1023509" cy="1023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5693" y="4996442"/>
            <a:ext cx="74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cognito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973130" y="4225491"/>
            <a:ext cx="0" cy="13090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83">
      <a:dk1>
        <a:srgbClr val="A2A2A2"/>
      </a:dk1>
      <a:lt1>
        <a:srgbClr val="626262"/>
      </a:lt1>
      <a:dk2>
        <a:srgbClr val="FFFFFF"/>
      </a:dk2>
      <a:lt2>
        <a:srgbClr val="D8D8D8"/>
      </a:lt2>
      <a:accent1>
        <a:srgbClr val="6BBADD"/>
      </a:accent1>
      <a:accent2>
        <a:srgbClr val="EEAD2A"/>
      </a:accent2>
      <a:accent3>
        <a:srgbClr val="ABCA48"/>
      </a:accent3>
      <a:accent4>
        <a:srgbClr val="D05258"/>
      </a:accent4>
      <a:accent5>
        <a:srgbClr val="8DCACD"/>
      </a:accent5>
      <a:accent6>
        <a:srgbClr val="388F5D"/>
      </a:accent6>
      <a:hlink>
        <a:srgbClr val="71A5D2"/>
      </a:hlink>
      <a:folHlink>
        <a:srgbClr val="9DC0E1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첨단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80">
      <a:dk1>
        <a:srgbClr val="EAEAEA"/>
      </a:dk1>
      <a:lt1>
        <a:srgbClr val="FFFFFF"/>
      </a:lt1>
      <a:dk2>
        <a:srgbClr val="8DCACD"/>
      </a:dk2>
      <a:lt2>
        <a:srgbClr val="FFFFFF"/>
      </a:lt2>
      <a:accent1>
        <a:srgbClr val="393939"/>
      </a:accent1>
      <a:accent2>
        <a:srgbClr val="226D6C"/>
      </a:accent2>
      <a:accent3>
        <a:srgbClr val="C4ECEE"/>
      </a:accent3>
      <a:accent4>
        <a:srgbClr val="9BDFE3"/>
      </a:accent4>
      <a:accent5>
        <a:srgbClr val="BDF2F5"/>
      </a:accent5>
      <a:accent6>
        <a:srgbClr val="51CFD5"/>
      </a:accent6>
      <a:hlink>
        <a:srgbClr val="0000FF"/>
      </a:hlink>
      <a:folHlink>
        <a:srgbClr val="800080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_PC_Multi_Dark">
      <a:dk1>
        <a:srgbClr val="FFFFFF"/>
      </a:dk1>
      <a:lt1>
        <a:srgbClr val="DFDFDF"/>
      </a:lt1>
      <a:dk2>
        <a:srgbClr val="363636"/>
      </a:dk2>
      <a:lt2>
        <a:srgbClr val="FFFFFF"/>
      </a:lt2>
      <a:accent1>
        <a:srgbClr val="6BBADD"/>
      </a:accent1>
      <a:accent2>
        <a:srgbClr val="EEAD2A"/>
      </a:accent2>
      <a:accent3>
        <a:srgbClr val="ABCA48"/>
      </a:accent3>
      <a:accent4>
        <a:srgbClr val="D05258"/>
      </a:accent4>
      <a:accent5>
        <a:srgbClr val="8DCACD"/>
      </a:accent5>
      <a:accent6>
        <a:srgbClr val="388F5D"/>
      </a:accent6>
      <a:hlink>
        <a:srgbClr val="0000FF"/>
      </a:hlink>
      <a:folHlink>
        <a:srgbClr val="800080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Premium Cloud Widescreen Multicolored (1)</Template>
  <TotalTime>455</TotalTime>
  <Words>328</Words>
  <Application>Microsoft Office PowerPoint</Application>
  <PresentationFormat>와이드스크린</PresentationFormat>
  <Paragraphs>111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Gotham Book</vt:lpstr>
      <vt:lpstr>Gotham Light</vt:lpstr>
      <vt:lpstr>Gotham Medium</vt:lpstr>
      <vt:lpstr>Lato</vt:lpstr>
      <vt:lpstr>Lato Bold</vt:lpstr>
      <vt:lpstr>Lato Light</vt:lpstr>
      <vt:lpstr>나눔고딕 ExtraBold</vt:lpstr>
      <vt:lpstr>나눔스퀘어</vt:lpstr>
      <vt:lpstr>Arial</vt:lpstr>
      <vt:lpstr>1_Office Theme</vt:lpstr>
      <vt:lpstr>2_Office Theme</vt:lpstr>
      <vt:lpstr>3_Office Theme</vt:lpstr>
      <vt:lpstr>SMART DOOR</vt:lpstr>
      <vt:lpstr>OVERVIEW - 개발 동기</vt:lpstr>
      <vt:lpstr>OVERVIEW - 개발 동기</vt:lpstr>
      <vt:lpstr>GOAL</vt:lpstr>
      <vt:lpstr>Requirement</vt:lpstr>
      <vt:lpstr>What is Beacon?</vt:lpstr>
      <vt:lpstr>APPROACH</vt:lpstr>
      <vt:lpstr>Development Environment</vt:lpstr>
      <vt:lpstr>Architecture</vt:lpstr>
      <vt:lpstr>Implementation spec</vt:lpstr>
      <vt:lpstr>SECURITY - Overview</vt:lpstr>
      <vt:lpstr>SECURITY – Login/Registreation</vt:lpstr>
      <vt:lpstr>SECURITY – API</vt:lpstr>
      <vt:lpstr>RESULTS</vt:lpstr>
      <vt:lpstr>Demo</vt:lpstr>
      <vt:lpstr>Demo</vt:lpstr>
      <vt:lpstr>Demo</vt:lpstr>
      <vt:lpstr>Demo</vt:lpstr>
      <vt:lpstr>Division and assignment work</vt:lpstr>
      <vt:lpstr>Feature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</dc:title>
  <dc:creator>이 규태</dc:creator>
  <cp:lastModifiedBy>Shin EunSeop</cp:lastModifiedBy>
  <cp:revision>54</cp:revision>
  <dcterms:created xsi:type="dcterms:W3CDTF">2018-10-03T02:42:48Z</dcterms:created>
  <dcterms:modified xsi:type="dcterms:W3CDTF">2018-12-12T12:59:31Z</dcterms:modified>
</cp:coreProperties>
</file>